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699" r:id="rId111"/>
    <p:sldId id="3681" r:id="rId112"/>
    <p:sldId id="3695" r:id="rId113"/>
    <p:sldId id="3705" r:id="rId114"/>
    <p:sldId id="3726" r:id="rId115"/>
    <p:sldId id="3727" r:id="rId116"/>
    <p:sldId id="3731" r:id="rId117"/>
    <p:sldId id="3730" r:id="rId118"/>
    <p:sldId id="3728" r:id="rId119"/>
    <p:sldId id="3729" r:id="rId120"/>
    <p:sldId id="3647" r:id="rId121"/>
    <p:sldId id="3637" r:id="rId122"/>
    <p:sldId id="3642" r:id="rId123"/>
    <p:sldId id="3638" r:id="rId124"/>
    <p:sldId id="3639" r:id="rId125"/>
    <p:sldId id="3640" r:id="rId126"/>
    <p:sldId id="3644" r:id="rId127"/>
    <p:sldId id="3645" r:id="rId128"/>
    <p:sldId id="3646" r:id="rId129"/>
    <p:sldId id="3629" r:id="rId130"/>
    <p:sldId id="3630"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5"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0"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0"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0"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h</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m:t>
                        </m:r>
                        <m:r>
                          <a:rPr lang="en-US" sz="2000" b="0" i="1" smtClean="0">
                            <a:latin typeface="Cambria Math" panose="02040503050406030204" pitchFamily="18" charset="0"/>
                            <a:cs typeface="Calibri" panose="020F0502020204030204" pitchFamily="34" charset="0"/>
                            <a:sym typeface="Arial"/>
                          </a:rPr>
                          <m:t>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m:t>
                        </m:r>
                        <m:r>
                          <a:rPr lang="en-US" i="1">
                            <a:solidFill>
                              <a:schemeClr val="tx1"/>
                            </a:solidFill>
                            <a:latin typeface="Cambria Math" panose="02040503050406030204" pitchFamily="18" charset="0"/>
                            <a:cs typeface="Calibri" panose="020F0502020204030204" pitchFamily="34" charset="0"/>
                            <a:sym typeface="Arial"/>
                          </a:rPr>
                          <m:t>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i="1">
                        <a:solidFill>
                          <a:schemeClr val="tx1"/>
                        </a:solidFill>
                        <a:latin typeface="Cambria Math" panose="02040503050406030204" pitchFamily="18" charset="0"/>
                        <a:cs typeface="Calibri" panose="020F0502020204030204" pitchFamily="34" charset="0"/>
                        <a:sym typeface="Arial"/>
                      </a:rPr>
                      <m:t>−256(</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m:t>
                    </m:r>
                    <m:r>
                      <a:rPr lang="en-US" sz="1800" b="0" i="1" smtClean="0">
                        <a:solidFill>
                          <a:schemeClr val="tx1"/>
                        </a:solidFill>
                        <a:latin typeface="Cambria Math" panose="02040503050406030204" pitchFamily="18" charset="0"/>
                        <a:cs typeface="Calibri" panose="020F0502020204030204" pitchFamily="34" charset="0"/>
                        <a:sym typeface="Arial"/>
                      </a:rPr>
                      <m:t>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447800" y="1905000"/>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𝑒𝑘</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1447800" y="1905000"/>
                <a:ext cx="7239000" cy="4419601"/>
              </a:xfrm>
              <a:prstGeom prst="rect">
                <a:avLst/>
              </a:prstGeom>
              <a:blipFill>
                <a:blip r:embed="rId2"/>
                <a:stretch>
                  <a:fillRect l="-1930"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0:384</m:t>
                        </m:r>
                        <m:r>
                          <a:rPr lang="en-US"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:768</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+32</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𝑑𝑘</m:t>
                    </m:r>
                    <m:r>
                      <a:rPr lang="en-US" i="1" smtClean="0">
                        <a:solidFill>
                          <a:schemeClr val="tx1"/>
                        </a:solidFill>
                        <a:latin typeface="Cambria Math" panose="02040503050406030204" pitchFamily="18" charset="0"/>
                        <a:cs typeface="Calibri" panose="020F0502020204030204" pitchFamily="34" charset="0"/>
                        <a:sym typeface="Arial"/>
                      </a:rPr>
                      <m:t>[768</m:t>
                    </m:r>
                    <m:r>
                      <a:rPr lang="en-US" i="1" smtClean="0">
                        <a:solidFill>
                          <a:schemeClr val="tx1"/>
                        </a:solidFill>
                        <a:latin typeface="Cambria Math" panose="02040503050406030204" pitchFamily="18" charset="0"/>
                        <a:cs typeface="Calibri" panose="020F0502020204030204" pitchFamily="34" charset="0"/>
                        <a:sym typeface="Arial"/>
                      </a:rPr>
                      <m:t>𝑘</m:t>
                    </m:r>
                    <m:r>
                      <a:rPr lang="en-US" i="1" smtClean="0">
                        <a:solidFill>
                          <a:schemeClr val="tx1"/>
                        </a:solidFill>
                        <a:latin typeface="Cambria Math" panose="02040503050406030204" pitchFamily="18" charset="0"/>
                        <a:cs typeface="Calibri" panose="020F0502020204030204" pitchFamily="34" charset="0"/>
                        <a:sym typeface="Arial"/>
                      </a:rPr>
                      <m:t>+32</m:t>
                    </m:r>
                  </m:oMath>
                </a14:m>
                <a:r>
                  <a:rPr lang="en-US" i="1" dirty="0">
                    <a:solidFill>
                      <a:schemeClr val="tx1"/>
                    </a:solidFill>
                    <a:latin typeface="Cambria Math" panose="02040503050406030204" pitchFamily="18" charset="0"/>
                    <a:cs typeface="Calibri" panose="020F0502020204030204" pitchFamily="34" charset="0"/>
                    <a:sym typeface="Arial"/>
                  </a:rPr>
                  <a:t>:</a:t>
                </a:r>
                <a:r>
                  <a:rPr lang="en-US" dirty="0">
                    <a:solidFill>
                      <a:schemeClr val="tx1"/>
                    </a:solidFill>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+64]</m:t>
                    </m:r>
                  </m:oMath>
                </a14:m>
                <a:endParaRPr lang="en-US"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m:rPr>
                            <m:nor/>
                          </m:rPr>
                          <a:rPr lang="en-US" b="0" i="1" smtClean="0">
                            <a:solidFill>
                              <a:schemeClr val="tx1"/>
                            </a:solidFill>
                            <a:latin typeface="Cambria Math" panose="02040503050406030204" pitchFamily="18" charset="0"/>
                            <a:cs typeface="Calibri" panose="020F0502020204030204" pitchFamily="34" charset="0"/>
                            <a:sym typeface="Arial"/>
                          </a:rPr>
                          <m:t>64</m:t>
                        </m:r>
                        <m:r>
                          <m:rPr>
                            <m:nor/>
                          </m:rPr>
                          <a:rPr lang="en-US" i="1" dirty="0">
                            <a:solidFill>
                              <a:schemeClr val="tx1"/>
                            </a:solidFill>
                            <a:latin typeface="Cambria Math" panose="02040503050406030204" pitchFamily="18" charset="0"/>
                            <a:cs typeface="Calibri" panose="020F0502020204030204" pitchFamily="34" charset="0"/>
                            <a:sym typeface="Arial"/>
                          </a:rPr>
                          <m:t>:</m:t>
                        </m:r>
                        <m:r>
                          <m:rPr>
                            <m:nor/>
                          </m:rPr>
                          <a:rPr lang="en-US" dirty="0">
                            <a:solidFill>
                              <a:schemeClr val="tx1"/>
                            </a:solidFill>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+96</m:t>
                        </m:r>
                      </m:e>
                    </m:d>
                  </m:oMath>
                </a14:m>
                <a:endParaRPr lang="en-US"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𝐽</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𝑒</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120</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122</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126</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129</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4572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74755</TotalTime>
  <Words>17210</Words>
  <Application>Microsoft Macintosh PowerPoint</Application>
  <PresentationFormat>Letter Paper (8.5x11 in)</PresentationFormat>
  <Paragraphs>1860</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4569</cp:revision>
  <cp:lastPrinted>2024-07-10T20:18:11Z</cp:lastPrinted>
  <dcterms:created xsi:type="dcterms:W3CDTF">2013-04-22T16:10:14Z</dcterms:created>
  <dcterms:modified xsi:type="dcterms:W3CDTF">2024-07-13T20:56:20Z</dcterms:modified>
</cp:coreProperties>
</file>